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0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65877" y="-828674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5" y="2412120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24342" y="4441747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787447" y="4441746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49" y="2412120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88982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696" y="3288982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1843" y="3288982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994" y="3288982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139" y="3288982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6576" y="3288982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473" y="2412120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8114" y="2412120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8262" y="2412120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12696" y="2412120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2139142" y="2412119"/>
            <a:ext cx="6076170" cy="780921"/>
          </a:xfrm>
          <a:prstGeom prst="roundRect">
            <a:avLst>
              <a:gd name="adj" fmla="val 998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2124854" y="3258459"/>
            <a:ext cx="6090458" cy="1199238"/>
          </a:xfrm>
          <a:prstGeom prst="roundRect">
            <a:avLst>
              <a:gd name="adj" fmla="val 9519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7106" y="20645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7194" y="2025844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0030" y="2038744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5389" y="2116521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41366" y="2051644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5168" y="20903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2388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322374" y="3194644"/>
            <a:ext cx="999903" cy="129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8" y="3207544"/>
            <a:ext cx="57136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>
            <a:off x="4739477" y="2603807"/>
            <a:ext cx="1949145" cy="322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5"/>
            <a:ext cx="240207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510194" y="3746806"/>
            <a:ext cx="96448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71510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50943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7374</TotalTime>
  <Words>50</Words>
  <Application>Microsoft Macintosh PowerPoint</Application>
  <PresentationFormat>Widescreen</PresentationFormat>
  <Paragraphs>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40</cp:revision>
  <dcterms:created xsi:type="dcterms:W3CDTF">2021-10-18T14:27:32Z</dcterms:created>
  <dcterms:modified xsi:type="dcterms:W3CDTF">2021-11-06T07:04:52Z</dcterms:modified>
</cp:coreProperties>
</file>